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FB021-9E4C-40C1-99C6-B01F8AE7E753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5CC84-7699-49D9-B109-8B8D4C95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76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43619"/>
              </p:ext>
            </p:extLst>
          </p:nvPr>
        </p:nvGraphicFramePr>
        <p:xfrm>
          <a:off x="1557050" y="281854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7050" y="281854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B74B0CC-8C0C-49E0-BE12-F8506D6C72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80" y="104672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DFFC83E-0A67-43BF-AD4B-BCAC7844DE1E}"/>
              </a:ext>
            </a:extLst>
          </p:cNvPr>
          <p:cNvSpPr txBox="1"/>
          <p:nvPr/>
        </p:nvSpPr>
        <p:spPr>
          <a:xfrm>
            <a:off x="1898073" y="5931258"/>
            <a:ext cx="569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 y/o revisión: octubre de 2018</a:t>
            </a:r>
          </a:p>
          <a:p>
            <a:r>
              <a:rPr lang="es-MX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15</cp:revision>
  <dcterms:created xsi:type="dcterms:W3CDTF">2018-01-17T18:58:39Z</dcterms:created>
  <dcterms:modified xsi:type="dcterms:W3CDTF">2018-10-15T15:40:35Z</dcterms:modified>
</cp:coreProperties>
</file>